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3"/>
  </p:notesMasterIdLst>
  <p:sldIdLst>
    <p:sldId id="257" r:id="rId2"/>
  </p:sldIdLst>
  <p:sldSz cx="6858000" cy="9906000" type="A4"/>
  <p:notesSz cx="6738938" cy="9871075"/>
  <p:defaultTextStyle>
    <a:defPPr>
      <a:defRPr lang="en-US"/>
    </a:defPPr>
    <a:lvl1pPr marL="0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269382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99FF"/>
    <a:srgbClr val="FFE07D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36" autoAdjust="0"/>
  </p:normalViewPr>
  <p:slideViewPr>
    <p:cSldViewPr snapToGrid="0">
      <p:cViewPr>
        <p:scale>
          <a:sx n="50" d="100"/>
          <a:sy n="50" d="100"/>
        </p:scale>
        <p:origin x="1446" y="-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196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0789" cy="495539"/>
          </a:xfrm>
          <a:prstGeom prst="rect">
            <a:avLst/>
          </a:prstGeom>
        </p:spPr>
        <p:txBody>
          <a:bodyPr vert="horz" lIns="91465" tIns="45732" rIns="91465" bIns="457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6561" y="0"/>
            <a:ext cx="2920788" cy="495539"/>
          </a:xfrm>
          <a:prstGeom prst="rect">
            <a:avLst/>
          </a:prstGeom>
        </p:spPr>
        <p:txBody>
          <a:bodyPr vert="horz" lIns="91465" tIns="45732" rIns="91465" bIns="45732" rtlCol="0"/>
          <a:lstStyle>
            <a:lvl1pPr algn="r">
              <a:defRPr sz="1200"/>
            </a:lvl1pPr>
          </a:lstStyle>
          <a:p>
            <a:fld id="{0403E825-EFE5-4104-93CF-968E706D82AF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3462" cy="3328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5" tIns="45732" rIns="91465" bIns="45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418" y="4750506"/>
            <a:ext cx="5392104" cy="3886487"/>
          </a:xfrm>
          <a:prstGeom prst="rect">
            <a:avLst/>
          </a:prstGeom>
        </p:spPr>
        <p:txBody>
          <a:bodyPr vert="horz" lIns="91465" tIns="45732" rIns="91465" bIns="45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5537"/>
            <a:ext cx="2920789" cy="495539"/>
          </a:xfrm>
          <a:prstGeom prst="rect">
            <a:avLst/>
          </a:prstGeom>
        </p:spPr>
        <p:txBody>
          <a:bodyPr vert="horz" lIns="91465" tIns="45732" rIns="91465" bIns="457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6561" y="9375537"/>
            <a:ext cx="2920788" cy="495539"/>
          </a:xfrm>
          <a:prstGeom prst="rect">
            <a:avLst/>
          </a:prstGeom>
        </p:spPr>
        <p:txBody>
          <a:bodyPr vert="horz" lIns="91465" tIns="45732" rIns="91465" bIns="45732" rtlCol="0" anchor="b"/>
          <a:lstStyle>
            <a:lvl1pPr algn="r">
              <a:defRPr sz="1200"/>
            </a:lvl1pPr>
          </a:lstStyle>
          <a:p>
            <a:fld id="{B4124A00-98F4-4483-AFC5-D0D985BA6C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036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24A00-98F4-4483-AFC5-D0D985BA6C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7605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052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131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70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892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49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33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30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444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4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38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32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1190A-EA84-41CC-97E7-9E36C506C41C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4D06A-B6BE-4468-AA59-498F389539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887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88" y="3513412"/>
            <a:ext cx="6858000" cy="6043544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1201687" y="2499920"/>
            <a:ext cx="4597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子どもの本が好きな方</a:t>
            </a:r>
            <a:endParaRPr lang="en-US" altLang="ja-JP" sz="24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/>
            <a:r>
              <a:rPr lang="ja-JP" altLang="en-US" sz="24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一緒に絵本を楽しみましょう！</a:t>
            </a:r>
            <a:endParaRPr kumimoji="1" lang="ja-JP" altLang="en-US" sz="2400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295388" y="3496681"/>
            <a:ext cx="4310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図書館員が新刊絵本を紹介します。</a:t>
            </a:r>
            <a:endParaRPr kumimoji="1" lang="en-US" altLang="ja-JP" sz="16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どなたでも参加いただけます。</a:t>
            </a:r>
            <a:endParaRPr kumimoji="1" lang="en-US" altLang="ja-JP" sz="1600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86357" y="414966"/>
            <a:ext cx="4081518" cy="1402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713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令和５年度</a:t>
            </a:r>
            <a:endParaRPr kumimoji="1" lang="en-US" altLang="ja-JP" sz="3713" b="1" dirty="0">
              <a:solidFill>
                <a:srgbClr val="00206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  <a:p>
            <a:pPr algn="ctr"/>
            <a:r>
              <a:rPr kumimoji="1" lang="ja-JP" altLang="en-US" sz="48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rPr>
              <a:t>子どもの本の会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579724" y="4895530"/>
            <a:ext cx="5797064" cy="4912071"/>
            <a:chOff x="1067244" y="7014409"/>
            <a:chExt cx="5993417" cy="6802374"/>
          </a:xfrm>
        </p:grpSpPr>
        <p:sp>
          <p:nvSpPr>
            <p:cNvPr id="2" name="正方形/長方形 1"/>
            <p:cNvSpPr/>
            <p:nvPr/>
          </p:nvSpPr>
          <p:spPr>
            <a:xfrm>
              <a:off x="1067244" y="13079283"/>
              <a:ext cx="2457966" cy="649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40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主催　子どもの本の会</a:t>
              </a:r>
              <a:endParaRPr lang="en-US" altLang="ja-JP" sz="105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 algn="ctr"/>
              <a:r>
                <a:rPr lang="ja-JP" altLang="en-US" sz="105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   問合せ　中央図書館　☎</a:t>
              </a:r>
              <a:r>
                <a:rPr lang="en-US" altLang="ja-JP" sz="105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378-7111</a:t>
              </a:r>
              <a:endParaRPr lang="ja-JP" altLang="en-US" sz="105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299455" y="7891004"/>
              <a:ext cx="2721770" cy="33244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800" b="1" u="sng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令和５年</a:t>
              </a:r>
              <a:endParaRPr kumimoji="1" lang="en-US" altLang="ja-JP" sz="1800" b="1" u="sng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kumimoji="1"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kumimoji="1"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５月１２日　学習室１</a:t>
              </a:r>
              <a:endParaRPr kumimoji="1"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kumimoji="1"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６月　９日　学習室１</a:t>
              </a:r>
              <a:endParaRPr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kumimoji="1"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７月１４日　学習室１</a:t>
              </a:r>
              <a:endParaRPr kumimoji="1"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８月　４日　学習室１</a:t>
              </a:r>
              <a:endParaRPr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kumimoji="1"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kumimoji="1"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９月　８日　学習室１</a:t>
              </a:r>
              <a:endParaRPr kumimoji="1"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１０月１３日　学習室１</a:t>
              </a:r>
              <a:endParaRPr lang="en-US" altLang="ja-JP" sz="6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545998" y="7894825"/>
              <a:ext cx="3283085" cy="426750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kumimoji="1" lang="en-US" altLang="ja-JP" sz="18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kumimoji="1" lang="en-US" altLang="ja-JP" sz="4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kumimoji="1"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１１月１０日　学習室１</a:t>
              </a:r>
              <a:endParaRPr kumimoji="1"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１２月　８日　学習室１</a:t>
              </a:r>
              <a:endParaRPr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b="1" u="sng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令和６年</a:t>
              </a:r>
              <a:endParaRPr lang="en-US" altLang="ja-JP" sz="1800" b="1" u="sng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１月１２日　</a:t>
              </a:r>
              <a:r>
                <a:rPr lang="en-US" altLang="ja-JP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</a:t>
              </a:r>
              <a:r>
                <a:rPr lang="en-US" altLang="ja-JP" sz="1800" dirty="0" err="1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i</a:t>
              </a:r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プラザ　中会議室</a:t>
              </a:r>
              <a:endParaRPr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２月　９日　</a:t>
              </a:r>
              <a:r>
                <a:rPr lang="en-US" altLang="ja-JP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 </a:t>
              </a:r>
              <a:r>
                <a:rPr lang="en-US" altLang="ja-JP" sz="1800" dirty="0" err="1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i</a:t>
              </a:r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プラザ　中会議室</a:t>
              </a:r>
              <a:endParaRPr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4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r>
                <a:rPr lang="ja-JP" altLang="en-US" sz="180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　３月　８日　学習室１</a:t>
              </a:r>
              <a:endParaRPr lang="en-US" altLang="ja-JP" sz="180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lang="en-US" altLang="ja-JP" sz="1800" dirty="0">
                <a:solidFill>
                  <a:sysClr val="windowText" lastClr="00000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endParaRPr kumimoji="1" lang="ja-JP" altLang="en-US" sz="2025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140707" y="7014409"/>
              <a:ext cx="3892233" cy="12360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00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毎月第２金曜日</a:t>
              </a:r>
              <a:r>
                <a:rPr kumimoji="1" lang="ja-JP" altLang="en-US" sz="200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午前</a:t>
              </a:r>
              <a:r>
                <a:rPr kumimoji="1" lang="en-US" altLang="ja-JP" sz="200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10</a:t>
              </a:r>
              <a:r>
                <a:rPr kumimoji="1" lang="ja-JP" altLang="en-US" sz="200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時～</a:t>
              </a:r>
              <a:endParaRPr kumimoji="1" lang="en-US" altLang="ja-JP" sz="20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 algn="ctr"/>
              <a:r>
                <a:rPr kumimoji="1" lang="ja-JP" altLang="en-US" sz="105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（祝日の場合は第１金曜日）</a:t>
              </a:r>
              <a:endParaRPr kumimoji="1" lang="en-US" altLang="ja-JP" sz="105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 algn="ctr"/>
              <a:r>
                <a:rPr kumimoji="1" lang="ja-JP" altLang="en-US" sz="200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城山体験学習館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258624" y="12985659"/>
              <a:ext cx="3802037" cy="8311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b="1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地域文庫</a:t>
              </a:r>
              <a:endParaRPr lang="en-US" altLang="ja-JP" sz="1200" b="1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 algn="ctr"/>
              <a:r>
                <a:rPr lang="ja-JP" altLang="en-US" sz="105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平尾親子読書会　風の子（平尾）　　長峰おひさま文庫（長峰）</a:t>
              </a:r>
              <a:endParaRPr lang="en-US" altLang="ja-JP" sz="105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  <a:p>
              <a:pPr algn="ctr"/>
              <a:r>
                <a:rPr lang="ja-JP" altLang="en-US" sz="105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ぶどう文庫（矢野口）　　絵本の会　くるり</a:t>
              </a:r>
              <a:r>
                <a:rPr lang="ja-JP" altLang="en-US" sz="1050" dirty="0" err="1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くら</a:t>
              </a:r>
              <a:r>
                <a:rPr lang="ja-JP" altLang="en-US" sz="1050" dirty="0">
                  <a:solidFill>
                    <a:srgbClr val="002060"/>
                  </a:solidFill>
                  <a:latin typeface="MS UI Gothic" panose="020B0600070205080204" pitchFamily="50" charset="-128"/>
                  <a:ea typeface="MS UI Gothic" panose="020B0600070205080204" pitchFamily="50" charset="-128"/>
                </a:rPr>
                <a:t>（若葉台）</a:t>
              </a:r>
              <a:endParaRPr lang="en-US" altLang="ja-JP" sz="1050" dirty="0">
                <a:solidFill>
                  <a:srgbClr val="002060"/>
                </a:solidFill>
                <a:latin typeface="MS UI Gothic" panose="020B0600070205080204" pitchFamily="50" charset="-128"/>
                <a:ea typeface="MS UI Gothic" panose="020B0600070205080204" pitchFamily="50" charset="-128"/>
              </a:endParaRPr>
            </a:p>
          </p:txBody>
        </p:sp>
      </p:grpSp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83" y="9194294"/>
            <a:ext cx="264136" cy="252790"/>
          </a:xfrm>
          <a:prstGeom prst="rect">
            <a:avLst/>
          </a:prstGeom>
        </p:spPr>
      </p:pic>
      <p:sp>
        <p:nvSpPr>
          <p:cNvPr id="17" name="角丸四角形 16"/>
          <p:cNvSpPr/>
          <p:nvPr/>
        </p:nvSpPr>
        <p:spPr>
          <a:xfrm>
            <a:off x="675091" y="9146851"/>
            <a:ext cx="5650572" cy="69379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CA440FB-B7EF-41E7-AA28-211CB6F24D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8" y="17439"/>
            <a:ext cx="6858000" cy="61722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704AE426-1B95-40D7-9525-549451537F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88" y="1788739"/>
            <a:ext cx="6858000" cy="61722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AE15900-773D-4A5D-BD1E-E945A7452A7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755" y="2329704"/>
            <a:ext cx="987729" cy="989036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64181B8-A83B-4E1C-A029-BEA845EA8DF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89" y="2965948"/>
            <a:ext cx="751397" cy="979947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E8252866-09EC-42F1-A203-40C08A528DC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5901" y="610979"/>
            <a:ext cx="1208086" cy="1224959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D7806D14-1F85-4F8F-AEA2-251C000499B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712" y="4335068"/>
            <a:ext cx="1038325" cy="834813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6332D989-3591-4EE1-BC7A-7D388BDBC3F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35" y="2295747"/>
            <a:ext cx="965503" cy="965503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7E17B2E3-E1A5-4340-A39B-49FD61CA1AB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270" y="3512255"/>
            <a:ext cx="755717" cy="755717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2943A421-BA1D-4E6A-86C0-6030B71C66A4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228" y="5347830"/>
            <a:ext cx="626903" cy="546718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8BF4B4D7-2ED0-487E-B89C-E6D793B9EF6A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61" y="578879"/>
            <a:ext cx="1307582" cy="130758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AFD11D5-6267-4F49-A2B7-CE771122F6B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03" y="4481364"/>
            <a:ext cx="987730" cy="916112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4117ACEF-C739-4825-BB2C-7A8FD489815E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201" y="3366036"/>
            <a:ext cx="691190" cy="74830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63A5E9F1-2731-4577-998D-65423E25C363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09" y="3429505"/>
            <a:ext cx="797508" cy="755717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C4E0CF15-4417-45AB-9505-A162CA15519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740" y="5982410"/>
            <a:ext cx="625302" cy="57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796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グレースケール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563</TotalTime>
  <Words>187</Words>
  <Application>Microsoft Office PowerPoint</Application>
  <PresentationFormat>A4 210 x 297 mm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MS UI Gothic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千鶴</dc:creator>
  <cp:lastModifiedBy>島﨑　真由美</cp:lastModifiedBy>
  <cp:revision>78</cp:revision>
  <cp:lastPrinted>2023-04-11T05:52:25Z</cp:lastPrinted>
  <dcterms:created xsi:type="dcterms:W3CDTF">2020-03-21T02:30:14Z</dcterms:created>
  <dcterms:modified xsi:type="dcterms:W3CDTF">2023-04-11T05:58:45Z</dcterms:modified>
</cp:coreProperties>
</file>