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3"/>
  </p:notesMasterIdLst>
  <p:sldIdLst>
    <p:sldId id="257" r:id="rId2"/>
  </p:sldIdLst>
  <p:sldSz cx="6858000" cy="9906000" type="A4"/>
  <p:notesSz cx="6738938" cy="9871075"/>
  <p:defaultTextStyle>
    <a:defPPr>
      <a:defRPr lang="en-US"/>
    </a:defPPr>
    <a:lvl1pPr marL="0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7D"/>
    <a:srgbClr val="FF99FF"/>
    <a:srgbClr val="FF66FF"/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6" autoAdjust="0"/>
  </p:normalViewPr>
  <p:slideViewPr>
    <p:cSldViewPr snapToGrid="0">
      <p:cViewPr>
        <p:scale>
          <a:sx n="80" d="100"/>
          <a:sy n="80" d="100"/>
        </p:scale>
        <p:origin x="816" y="-1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19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20789" cy="495539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561" y="1"/>
            <a:ext cx="2920788" cy="495539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>
              <a:defRPr sz="1200"/>
            </a:lvl1pPr>
          </a:lstStyle>
          <a:p>
            <a:fld id="{0403E825-EFE5-4104-93CF-968E706D82AF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3462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9" y="4750507"/>
            <a:ext cx="5392104" cy="3886487"/>
          </a:xfrm>
          <a:prstGeom prst="rect">
            <a:avLst/>
          </a:prstGeom>
        </p:spPr>
        <p:txBody>
          <a:bodyPr vert="horz" lIns="91444" tIns="45722" rIns="91444" bIns="457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5538"/>
            <a:ext cx="2920789" cy="495539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561" y="9375538"/>
            <a:ext cx="2920788" cy="495539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>
              <a:defRPr sz="1200"/>
            </a:lvl1pPr>
          </a:lstStyle>
          <a:p>
            <a:fld id="{B4124A00-98F4-4483-AFC5-D0D985BA6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03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4A00-98F4-4483-AFC5-D0D985BA6C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60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05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31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70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89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9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33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30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4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4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38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2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190A-EA84-41CC-97E7-9E36C506C41C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88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174A47F-CE0A-4016-8B9B-32535F9A62B2}"/>
              </a:ext>
            </a:extLst>
          </p:cNvPr>
          <p:cNvSpPr/>
          <p:nvPr/>
        </p:nvSpPr>
        <p:spPr>
          <a:xfrm>
            <a:off x="1312339" y="7996331"/>
            <a:ext cx="4382078" cy="1234195"/>
          </a:xfrm>
          <a:prstGeom prst="rect">
            <a:avLst/>
          </a:prstGeom>
          <a:solidFill>
            <a:srgbClr val="FFE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125FDBBB-8DC7-4F40-9634-FEBF9BE31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22131" y="7406080"/>
            <a:ext cx="2499920" cy="249992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BE63292-566E-468A-B193-BF4440CB18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950" y="7430152"/>
            <a:ext cx="2499920" cy="249992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901D3BF-9828-41EF-874F-89F25BE3D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946" y="0"/>
            <a:ext cx="2499920" cy="249992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C37520B2-4A75-4B73-AD61-E407098AEB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276" y="18005"/>
            <a:ext cx="2499920" cy="249992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159870" y="2137759"/>
            <a:ext cx="4597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子どもの本が好きな方</a:t>
            </a:r>
            <a:endParaRPr lang="en-US" altLang="ja-JP" sz="24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一緒に絵本を楽しみましょう！</a:t>
            </a:r>
            <a:endParaRPr kumimoji="1" lang="ja-JP" altLang="en-US" sz="24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48376" y="3081124"/>
            <a:ext cx="4310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図書館員が新刊絵本を紹介します。</a:t>
            </a:r>
            <a:endParaRPr kumimoji="1"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どなたでも参加いただけます。</a:t>
            </a:r>
            <a:endParaRPr kumimoji="1"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5466" y="558867"/>
            <a:ext cx="52861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令和６年度</a:t>
            </a:r>
            <a:endParaRPr kumimoji="1" lang="en-US" altLang="ja-JP" sz="28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5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子どもの本の会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900553" y="8049669"/>
            <a:ext cx="3056894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　子どもの本の会</a:t>
            </a:r>
            <a:endParaRPr lang="en-US" altLang="ja-JP" sz="11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問合せ　中央図書館　☎</a:t>
            </a:r>
            <a:r>
              <a:rPr lang="en-US" altLang="ja-JP" sz="105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378-7111</a:t>
            </a:r>
            <a:endParaRPr lang="ja-JP" altLang="en-US" sz="105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85909" y="5283143"/>
            <a:ext cx="183706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u="sng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令和６年</a:t>
            </a:r>
            <a:endParaRPr kumimoji="1" lang="en-US" altLang="ja-JP" sz="1800" b="1" u="sng" dirty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400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800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５月１０日　</a:t>
            </a:r>
            <a:endParaRPr kumimoji="1"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4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６月１４日　</a:t>
            </a:r>
            <a:endParaRPr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4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７月１２日　</a:t>
            </a:r>
            <a:endParaRPr kumimoji="1"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4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８月　９日　</a:t>
            </a:r>
            <a:endParaRPr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4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９月１３日　</a:t>
            </a:r>
            <a:endParaRPr kumimoji="1"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4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１０月１１日　</a:t>
            </a:r>
            <a:endParaRPr lang="en-US" altLang="ja-JP" sz="6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83763" y="5568634"/>
            <a:ext cx="2816943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400" b="1" dirty="0">
              <a:solidFill>
                <a:srgbClr val="00206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1"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１１月　８日　</a:t>
            </a:r>
            <a:endParaRPr kumimoji="1"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4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１２月１３日</a:t>
            </a:r>
            <a:r>
              <a:rPr lang="ja-JP" altLang="en-US" sz="1800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1800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400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800" b="1" u="sng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令和７年</a:t>
            </a:r>
            <a:endParaRPr lang="en-US" altLang="ja-JP" sz="1800" b="1" u="sng" dirty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400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１月１０日　</a:t>
            </a:r>
            <a:r>
              <a:rPr lang="en-US" altLang="ja-JP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lang="en-US" altLang="ja-JP" sz="1800" b="1" dirty="0" err="1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i</a:t>
            </a:r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プラザ　</a:t>
            </a:r>
            <a:endParaRPr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4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２月１４日　</a:t>
            </a:r>
            <a:r>
              <a:rPr lang="en-US" altLang="ja-JP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lang="en-US" altLang="ja-JP" sz="1800" b="1" dirty="0" err="1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i</a:t>
            </a:r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プラザ　</a:t>
            </a:r>
            <a:endParaRPr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4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３月１４日</a:t>
            </a:r>
            <a:endParaRPr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63513" y="3927118"/>
            <a:ext cx="3783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毎月第２金曜日　</a:t>
            </a:r>
            <a:r>
              <a:rPr kumimoji="1"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午前</a:t>
            </a:r>
            <a:r>
              <a:rPr kumimoji="1" lang="en-US" altLang="ja-JP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</a:t>
            </a:r>
            <a:r>
              <a:rPr kumimoji="1"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時～</a:t>
            </a:r>
            <a:endParaRPr kumimoji="1" lang="en-US" altLang="ja-JP" sz="10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kumimoji="1" lang="ja-JP" altLang="en-US" sz="18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中央図書館　グループ学習室</a:t>
            </a:r>
            <a:endParaRPr kumimoji="1" lang="en-US" altLang="ja-JP" sz="1800" b="1" dirty="0">
              <a:solidFill>
                <a:srgbClr val="00206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＊１、２月は</a:t>
            </a:r>
            <a:r>
              <a:rPr kumimoji="1" lang="en-US" altLang="ja-JP" sz="1400" b="1" dirty="0" err="1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i</a:t>
            </a:r>
            <a:r>
              <a:rPr kumimoji="1" lang="ja-JP" altLang="en-US" sz="1400" b="1" dirty="0">
                <a:solidFill>
                  <a:srgbClr val="00206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プラザで行います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48376" y="8549806"/>
            <a:ext cx="43460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地域文庫</a:t>
            </a:r>
            <a:endParaRPr lang="en-US" altLang="ja-JP" sz="12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平尾親子読書会　風の子（平尾）　　長峰おひさま文庫（長峰）</a:t>
            </a:r>
            <a:endParaRPr lang="en-US" altLang="ja-JP" sz="105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ぶどう文庫（矢野口）　　絵本の会　くるり</a:t>
            </a:r>
            <a:r>
              <a:rPr lang="ja-JP" altLang="en-US" sz="1050" dirty="0" err="1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くら</a:t>
            </a:r>
            <a:r>
              <a:rPr lang="ja-JP" altLang="en-US" sz="105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（若葉台）</a:t>
            </a:r>
            <a:endParaRPr lang="en-US" altLang="ja-JP" sz="105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283" y="3086333"/>
            <a:ext cx="694007" cy="664196"/>
          </a:xfrm>
          <a:prstGeom prst="rect">
            <a:avLst/>
          </a:prstGeom>
        </p:spPr>
      </p:pic>
      <p:sp>
        <p:nvSpPr>
          <p:cNvPr id="17" name="角丸四角形 16"/>
          <p:cNvSpPr/>
          <p:nvPr/>
        </p:nvSpPr>
        <p:spPr>
          <a:xfrm>
            <a:off x="651818" y="5105395"/>
            <a:ext cx="5613484" cy="2662846"/>
          </a:xfrm>
          <a:prstGeom prst="roundRect">
            <a:avLst/>
          </a:prstGeom>
          <a:noFill/>
          <a:ln w="5715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16">
            <a:extLst>
              <a:ext uri="{FF2B5EF4-FFF2-40B4-BE49-F238E27FC236}">
                <a16:creationId xmlns:a16="http://schemas.microsoft.com/office/drawing/2014/main" id="{FDF456D4-8899-40E7-AD77-E00CB1F5DE9A}"/>
              </a:ext>
            </a:extLst>
          </p:cNvPr>
          <p:cNvSpPr/>
          <p:nvPr/>
        </p:nvSpPr>
        <p:spPr>
          <a:xfrm>
            <a:off x="1646314" y="3793832"/>
            <a:ext cx="3565371" cy="1062573"/>
          </a:xfrm>
          <a:prstGeom prst="roundRect">
            <a:avLst/>
          </a:prstGeom>
          <a:noFill/>
          <a:ln w="571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8DC83491-DA90-4898-BC56-7087A20CE0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45" y="3691076"/>
            <a:ext cx="1322238" cy="126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96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698</TotalTime>
  <Words>162</Words>
  <Application>Microsoft Office PowerPoint</Application>
  <PresentationFormat>A4 210 x 297 mm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HGP創英角ﾎﾟｯﾌﾟ体</vt:lpstr>
      <vt:lpstr>HG丸ｺﾞｼｯｸM-PRO</vt:lpstr>
      <vt:lpstr>MS UI Gothic</vt:lpstr>
      <vt:lpstr>UD デジタル 教科書体 N-B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千鶴</dc:creator>
  <cp:lastModifiedBy>島﨑　真由美</cp:lastModifiedBy>
  <cp:revision>85</cp:revision>
  <cp:lastPrinted>2024-04-08T05:34:48Z</cp:lastPrinted>
  <dcterms:created xsi:type="dcterms:W3CDTF">2020-03-21T02:30:14Z</dcterms:created>
  <dcterms:modified xsi:type="dcterms:W3CDTF">2024-04-08T05:43:37Z</dcterms:modified>
</cp:coreProperties>
</file>